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29566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29566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3200" b="0" strike="noStrike" spc="-1">
              <a:solidFill>
                <a:srgbClr val="0066C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14"/>
          <a:stretch/>
        </p:blipFill>
        <p:spPr>
          <a:xfrm>
            <a:off x="0" y="5806440"/>
            <a:ext cx="10079640" cy="175428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234108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6699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056120"/>
            <a:ext cx="9071640" cy="2097360"/>
          </a:xfrm>
          <a:prstGeom prst="rect">
            <a:avLst/>
          </a:prstGeom>
        </p:spPr>
        <p:txBody>
          <a:bodyPr lIns="0" tIns="0" rIns="0" bIns="0">
            <a:normAutofit fontScale="6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Arial"/>
              </a:rPr>
              <a:t>&lt;date/time&gt;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GB" sz="1400" b="0" strike="noStrike" spc="-1">
                <a:latin typeface="Arial"/>
              </a:rPr>
              <a:t>&lt;footer&gt;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E80EBB18-CFAE-4FF4-9251-E921E17109D6}" type="slidenum">
              <a:rPr lang="en-GB" sz="1400" b="0" strike="noStrike" spc="-1">
                <a:latin typeface="Arial"/>
              </a:rPr>
              <a:t>‹#›</a:t>
            </a:fld>
            <a:endParaRPr lang="en-GB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0"/>
            <a:ext cx="10076760" cy="941760"/>
          </a:xfrm>
          <a:prstGeom prst="rect">
            <a:avLst/>
          </a:prstGeom>
          <a:gradFill rotWithShape="0">
            <a:gsLst>
              <a:gs pos="0">
                <a:srgbClr val="DFF2FC"/>
              </a:gs>
              <a:gs pos="100000">
                <a:srgbClr val="009BDD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0" y="6620400"/>
            <a:ext cx="10076760" cy="941760"/>
          </a:xfrm>
          <a:prstGeom prst="rect">
            <a:avLst/>
          </a:prstGeom>
          <a:gradFill rotWithShape="0">
            <a:gsLst>
              <a:gs pos="0">
                <a:srgbClr val="DFF2FC"/>
              </a:gs>
              <a:gs pos="100000">
                <a:srgbClr val="009BDD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66CC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66CC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66CC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66CC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66CC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66CC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66CC"/>
                </a:solidFill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Arial"/>
              </a:rPr>
              <a:t>&lt;date/time&gt;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GB" sz="1400" b="0" strike="noStrike" spc="-1">
                <a:latin typeface="Arial"/>
              </a:rPr>
              <a:t>&lt;footer&gt;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87DCFD9F-86E1-4994-8DAA-5896608681DD}" type="slidenum">
              <a:rPr lang="en-GB" sz="1400" b="0" strike="noStrike" spc="-1">
                <a:latin typeface="Arial"/>
              </a:rPr>
              <a:t>‹#›</a:t>
            </a:fld>
            <a:endParaRPr lang="en-GB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0" y="23410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3200" b="0" strike="noStrike" spc="-1">
                <a:solidFill>
                  <a:srgbClr val="006699"/>
                </a:solidFill>
                <a:latin typeface="Arial"/>
              </a:rPr>
              <a:t>Porthpean SC Historical Photos </a:t>
            </a:r>
          </a:p>
        </p:txBody>
      </p:sp>
      <p:pic>
        <p:nvPicPr>
          <p:cNvPr id="86" name="Picture 85"/>
          <p:cNvPicPr/>
          <p:nvPr/>
        </p:nvPicPr>
        <p:blipFill>
          <a:blip r:embed="rId2"/>
          <a:stretch/>
        </p:blipFill>
        <p:spPr>
          <a:xfrm>
            <a:off x="7727040" y="2448000"/>
            <a:ext cx="1776960" cy="94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There’s always a perishing dog ‘helping’….. </a:t>
            </a:r>
          </a:p>
        </p:txBody>
      </p:sp>
      <p:pic>
        <p:nvPicPr>
          <p:cNvPr id="104" name="Picture 10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71240" y="1768680"/>
            <a:ext cx="55368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Damage to the slipway not a new problem then! Does anyone know if the Council did the repairs or did the club do it?</a:t>
            </a:r>
          </a:p>
        </p:txBody>
      </p:sp>
      <p:pic>
        <p:nvPicPr>
          <p:cNvPr id="106" name="Picture 10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6160" y="1768680"/>
            <a:ext cx="56469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1600" b="0" strike="noStrike" spc="-1">
                <a:solidFill>
                  <a:srgbClr val="FFFFFF"/>
                </a:solidFill>
                <a:latin typeface="Arial"/>
              </a:rPr>
              <a:t>Presume that’s a small shop in the corner of Mrs Petherick’s garden? Anyone know what the boat in the foreground is – or the car?</a:t>
            </a:r>
          </a:p>
        </p:txBody>
      </p:sp>
      <p:pic>
        <p:nvPicPr>
          <p:cNvPr id="108" name="Picture 10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62240" y="1768680"/>
            <a:ext cx="55544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Regatta day – late 1950s??</a:t>
            </a:r>
          </a:p>
        </p:txBody>
      </p:sp>
      <p:pic>
        <p:nvPicPr>
          <p:cNvPr id="110" name="Picture 10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70800" y="1768680"/>
            <a:ext cx="57376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Bluett’s cafe salad menu and there’s a bus!! Is that a knotted hanky on his head?</a:t>
            </a:r>
          </a:p>
        </p:txBody>
      </p:sp>
      <p:pic>
        <p:nvPicPr>
          <p:cNvPr id="112" name="Picture 111"/>
          <p:cNvPicPr/>
          <p:nvPr/>
        </p:nvPicPr>
        <p:blipFill>
          <a:blip r:embed="rId2"/>
          <a:stretch/>
        </p:blipFill>
        <p:spPr>
          <a:xfrm>
            <a:off x="3047400" y="1768680"/>
            <a:ext cx="39844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Ah yes, knew I’d seen him before...</a:t>
            </a:r>
          </a:p>
        </p:txBody>
      </p:sp>
      <p:pic>
        <p:nvPicPr>
          <p:cNvPr id="114" name="Picture 113"/>
          <p:cNvPicPr/>
          <p:nvPr/>
        </p:nvPicPr>
        <p:blipFill>
          <a:blip r:embed="rId2"/>
          <a:stretch/>
        </p:blipFill>
        <p:spPr>
          <a:xfrm>
            <a:off x="2847240" y="1768680"/>
            <a:ext cx="43844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1800" b="0" strike="noStrike" spc="-1">
                <a:solidFill>
                  <a:srgbClr val="FFFFFF"/>
                </a:solidFill>
                <a:latin typeface="Arial"/>
              </a:rPr>
              <a:t>“Is anyone else desperately waiting for the invention of sailing wetsuits? My legs are freezing!”</a:t>
            </a:r>
          </a:p>
        </p:txBody>
      </p:sp>
      <p:pic>
        <p:nvPicPr>
          <p:cNvPr id="116" name="Picture 1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97800" y="1768680"/>
            <a:ext cx="56833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Regatta!!</a:t>
            </a:r>
          </a:p>
        </p:txBody>
      </p:sp>
      <p:pic>
        <p:nvPicPr>
          <p:cNvPr id="118" name="Picture 1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66840" y="1768680"/>
            <a:ext cx="57452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20" name="Picture 1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60480" y="1768680"/>
            <a:ext cx="63583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Ospreys from Carlyon Bay SC joining in….</a:t>
            </a:r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 </a:t>
            </a:r>
          </a:p>
        </p:txBody>
      </p:sp>
      <p:pic>
        <p:nvPicPr>
          <p:cNvPr id="122" name="Picture 1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42800" y="1768680"/>
            <a:ext cx="55936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Once upon a time – with pilchard sheds and fewer trees...</a:t>
            </a:r>
          </a:p>
        </p:txBody>
      </p:sp>
      <p:pic>
        <p:nvPicPr>
          <p:cNvPr id="88" name="Picture 8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25160" y="1768680"/>
            <a:ext cx="56286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Split windscreen Morris Minor!! Oh and a Scorpion… Can anyone put a name to this chap? </a:t>
            </a:r>
          </a:p>
        </p:txBody>
      </p:sp>
      <p:pic>
        <p:nvPicPr>
          <p:cNvPr id="124" name="Picture 1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28480" y="1768680"/>
            <a:ext cx="54219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And now in COLOUR – Peter Pope…..</a:t>
            </a:r>
          </a:p>
        </p:txBody>
      </p:sp>
      <p:pic>
        <p:nvPicPr>
          <p:cNvPr id="126" name="Picture 1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96600" y="1768680"/>
            <a:ext cx="32860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Not in colour – Jeremy Rowett </a:t>
            </a:r>
          </a:p>
        </p:txBody>
      </p:sp>
      <p:pic>
        <p:nvPicPr>
          <p:cNvPr id="128" name="Picture 1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7080" y="1768680"/>
            <a:ext cx="35247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Teenagers! – not looking at all bored</a:t>
            </a:r>
          </a:p>
        </p:txBody>
      </p:sp>
      <p:pic>
        <p:nvPicPr>
          <p:cNvPr id="130" name="Picture 1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69680" y="1768680"/>
            <a:ext cx="67399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The Dory – UGH!!</a:t>
            </a:r>
          </a:p>
        </p:txBody>
      </p:sp>
      <p:pic>
        <p:nvPicPr>
          <p:cNvPr id="132" name="Picture 1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86720" y="1768680"/>
            <a:ext cx="55058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Nice solid racing marks</a:t>
            </a:r>
          </a:p>
        </p:txBody>
      </p:sp>
      <p:pic>
        <p:nvPicPr>
          <p:cNvPr id="134" name="Picture 13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87800" y="1768680"/>
            <a:ext cx="55033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Scorpions – after they added the spinnaker</a:t>
            </a:r>
          </a:p>
        </p:txBody>
      </p:sp>
      <p:pic>
        <p:nvPicPr>
          <p:cNvPr id="136" name="Picture 1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43200" y="1768680"/>
            <a:ext cx="63928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Heave!!</a:t>
            </a:r>
          </a:p>
        </p:txBody>
      </p:sp>
      <p:pic>
        <p:nvPicPr>
          <p:cNvPr id="138" name="Picture 13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34800" y="1768680"/>
            <a:ext cx="58093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40" name="Picture 1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41200" y="1768680"/>
            <a:ext cx="59965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42" name="Picture 1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10200" y="1768680"/>
            <a:ext cx="34585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Even fewer trees this side...</a:t>
            </a:r>
          </a:p>
        </p:txBody>
      </p:sp>
      <p:pic>
        <p:nvPicPr>
          <p:cNvPr id="90" name="Picture 8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75760" y="1768680"/>
            <a:ext cx="59274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44" name="Picture 14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24160" y="1768680"/>
            <a:ext cx="54309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46" name="Picture 14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90400" y="1768680"/>
            <a:ext cx="34981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48" name="Picture 14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13000" y="1768680"/>
            <a:ext cx="54532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50" name="Picture 14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40400" y="1768680"/>
            <a:ext cx="61981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Tasar Open -  I assume</a:t>
            </a:r>
          </a:p>
        </p:txBody>
      </p:sp>
      <p:pic>
        <p:nvPicPr>
          <p:cNvPr id="152" name="Picture 15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88040" y="1768680"/>
            <a:ext cx="67028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54" name="Picture 15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50320" y="1768680"/>
            <a:ext cx="65786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04000" y="30096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Otters!! You don’t see those around any more – oh and some Darts...</a:t>
            </a:r>
          </a:p>
        </p:txBody>
      </p:sp>
      <p:pic>
        <p:nvPicPr>
          <p:cNvPr id="156" name="Picture 1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41680" y="1768680"/>
            <a:ext cx="65959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Old balcony, old O.O.D. box, no decking….</a:t>
            </a:r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58" name="Picture 15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83840" y="1768680"/>
            <a:ext cx="55116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60" name="Picture 15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21480" y="1768680"/>
            <a:ext cx="58363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The 2004 storm – “Of course in the old days we’d have launched through that…...”</a:t>
            </a:r>
          </a:p>
        </p:txBody>
      </p:sp>
      <p:pic>
        <p:nvPicPr>
          <p:cNvPr id="162" name="Picture 16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19680" y="1768680"/>
            <a:ext cx="58395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The beach never used to be this crowded</a:t>
            </a:r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….</a:t>
            </a:r>
          </a:p>
        </p:txBody>
      </p:sp>
      <p:pic>
        <p:nvPicPr>
          <p:cNvPr id="92" name="Picture 9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86920" y="1768680"/>
            <a:ext cx="59054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600" b="0" strike="noStrike" spc="-1">
                <a:solidFill>
                  <a:srgbClr val="FFFFFF"/>
                </a:solidFill>
                <a:latin typeface="Arial"/>
              </a:rPr>
              <a:t>Scorpion Nationals – 1989 </a:t>
            </a:r>
          </a:p>
        </p:txBody>
      </p:sp>
      <p:pic>
        <p:nvPicPr>
          <p:cNvPr id="164" name="Picture 16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04720" y="1768680"/>
            <a:ext cx="54698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66" name="Picture 16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39160" y="1768680"/>
            <a:ext cx="66009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68" name="Picture 16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83480" y="1768680"/>
            <a:ext cx="55123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70" name="Picture 169"/>
          <p:cNvPicPr/>
          <p:nvPr/>
        </p:nvPicPr>
        <p:blipFill>
          <a:blip r:embed="rId2"/>
          <a:stretch/>
        </p:blipFill>
        <p:spPr>
          <a:xfrm>
            <a:off x="1929600" y="1768680"/>
            <a:ext cx="621972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1759 could be in a spot of bother..</a:t>
            </a:r>
          </a:p>
        </p:txBody>
      </p:sp>
      <p:pic>
        <p:nvPicPr>
          <p:cNvPr id="172" name="Picture 17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14720" y="1768680"/>
            <a:ext cx="56494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74" name="Picture 17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02920" y="1768680"/>
            <a:ext cx="54730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I do hope he’s using blanks – but I have seen a race officer run out and use live shot instead….</a:t>
            </a:r>
          </a:p>
        </p:txBody>
      </p:sp>
      <p:pic>
        <p:nvPicPr>
          <p:cNvPr id="176" name="Picture 17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04720" y="1768680"/>
            <a:ext cx="54698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78" name="Picture 17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50640" y="1768680"/>
            <a:ext cx="57776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180" name="Picture 17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65400" y="1768680"/>
            <a:ext cx="57484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Then (early 1900s?)</a:t>
            </a:r>
          </a:p>
        </p:txBody>
      </p:sp>
      <p:pic>
        <p:nvPicPr>
          <p:cNvPr id="94" name="Picture 9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79520" y="1768680"/>
            <a:ext cx="55198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Now – well about a month ago</a:t>
            </a:r>
          </a:p>
        </p:txBody>
      </p:sp>
      <p:pic>
        <p:nvPicPr>
          <p:cNvPr id="96" name="Picture 9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51400" y="1768680"/>
            <a:ext cx="65764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Boatyard Gateway – Green looks a bit different! </a:t>
            </a:r>
          </a:p>
        </p:txBody>
      </p:sp>
      <p:pic>
        <p:nvPicPr>
          <p:cNvPr id="98" name="Picture 9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49120" y="1768680"/>
            <a:ext cx="6230880" cy="456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Tractor with old style Cornish registration and typical Cornish engineering solution for cab!</a:t>
            </a:r>
          </a:p>
        </p:txBody>
      </p:sp>
      <p:pic>
        <p:nvPicPr>
          <p:cNvPr id="100" name="Picture 9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74120" y="1768680"/>
            <a:ext cx="5531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GB" sz="1800" b="0" strike="noStrike" spc="-1">
                <a:solidFill>
                  <a:srgbClr val="FFFFFF"/>
                </a:solidFill>
                <a:latin typeface="Arial"/>
              </a:rPr>
              <a:t>Gateway and Laser parking area – note works supervisor standing in trailer in the background.</a:t>
            </a:r>
          </a:p>
        </p:txBody>
      </p:sp>
      <p:pic>
        <p:nvPicPr>
          <p:cNvPr id="102" name="Picture 1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99520" y="1768680"/>
            <a:ext cx="587988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365</Words>
  <Application>Microsoft Office PowerPoint</Application>
  <PresentationFormat>Custom</PresentationFormat>
  <Paragraphs>48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Symbol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Curve</dc:title>
  <dc:subject/>
  <dc:creator/>
  <dc:description/>
  <cp:lastModifiedBy>Patrick Seyler</cp:lastModifiedBy>
  <cp:revision>9</cp:revision>
  <dcterms:created xsi:type="dcterms:W3CDTF">2021-04-01T16:34:20Z</dcterms:created>
  <dcterms:modified xsi:type="dcterms:W3CDTF">2021-04-14T00:07:19Z</dcterms:modified>
  <dc:language>en-GB</dc:language>
</cp:coreProperties>
</file>